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handoutMasterIdLst>
    <p:handoutMasterId r:id="rId19"/>
  </p:handoutMasterIdLst>
  <p:sldIdLst>
    <p:sldId id="260" r:id="rId3"/>
    <p:sldId id="266" r:id="rId4"/>
    <p:sldId id="261" r:id="rId5"/>
    <p:sldId id="268" r:id="rId6"/>
    <p:sldId id="258" r:id="rId7"/>
    <p:sldId id="269" r:id="rId8"/>
    <p:sldId id="259" r:id="rId9"/>
    <p:sldId id="270" r:id="rId10"/>
    <p:sldId id="263" r:id="rId11"/>
    <p:sldId id="271" r:id="rId12"/>
    <p:sldId id="272" r:id="rId13"/>
    <p:sldId id="273" r:id="rId14"/>
    <p:sldId id="264" r:id="rId15"/>
    <p:sldId id="274" r:id="rId16"/>
    <p:sldId id="275" r:id="rId17"/>
    <p:sldId id="276" r:id="rId18"/>
  </p:sldIdLst>
  <p:sldSz cx="12192000" cy="6858000"/>
  <p:notesSz cx="6877050" cy="965358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738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95725" y="0"/>
            <a:ext cx="2979738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0F4590-15C7-4AF6-96EE-771F256239E2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169400"/>
            <a:ext cx="2979738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95725" y="9169400"/>
            <a:ext cx="2979738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4B60F-3A06-43A9-85FA-4913442BF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19847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19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354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88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66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79588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402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870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702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760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9815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442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75800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0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4073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354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9047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04732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712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72823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580192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4569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03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7205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46398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9356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6262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654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10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64902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653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45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06990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349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19048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7286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BEDC8A-4EA8-4DB9-B078-9B23A9096E1E}" type="datetimeFigureOut">
              <a:rPr lang="nl-BE" smtClean="0"/>
              <a:t>27/11/2016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FBBD9F-17D8-4225-8834-A23DD01C06F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408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Hoofdstuk 5: Een polis bestuurd door burgers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BE" sz="2400" dirty="0" smtClean="0"/>
              <a:t>De politiek in Athene (5</a:t>
            </a:r>
            <a:r>
              <a:rPr lang="nl-BE" sz="2400" baseline="30000" dirty="0" smtClean="0"/>
              <a:t>e</a:t>
            </a:r>
            <a:r>
              <a:rPr lang="nl-BE" sz="2400" dirty="0" smtClean="0"/>
              <a:t> eeuw v.C.)</a:t>
            </a:r>
            <a:endParaRPr lang="nl-BE" sz="2400" dirty="0"/>
          </a:p>
        </p:txBody>
      </p:sp>
      <p:sp>
        <p:nvSpPr>
          <p:cNvPr id="4" name="Tekstvak 3"/>
          <p:cNvSpPr txBox="1"/>
          <p:nvPr/>
        </p:nvSpPr>
        <p:spPr>
          <a:xfrm>
            <a:off x="10953750" y="6488668"/>
            <a:ext cx="123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S. De Smet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7521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WB p63, opdracht 3e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3" y="2506132"/>
            <a:ext cx="2031997" cy="681568"/>
          </a:xfrm>
        </p:spPr>
        <p:txBody>
          <a:bodyPr/>
          <a:lstStyle/>
          <a:p>
            <a:r>
              <a:rPr lang="nl-BE" dirty="0" smtClean="0"/>
              <a:t>Geboorte </a:t>
            </a:r>
            <a:endParaRPr lang="nl-BE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1295403" y="3067048"/>
            <a:ext cx="3251197" cy="20256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dirty="0" smtClean="0"/>
              <a:t>Mensenroof </a:t>
            </a:r>
          </a:p>
          <a:p>
            <a:r>
              <a:rPr lang="nl-BE" dirty="0" smtClean="0"/>
              <a:t>Krijgsgevangenschap </a:t>
            </a:r>
          </a:p>
        </p:txBody>
      </p:sp>
    </p:spTree>
    <p:extLst>
      <p:ext uri="{BB962C8B-B14F-4D97-AF65-F5344CB8AC3E}">
        <p14:creationId xmlns:p14="http://schemas.microsoft.com/office/powerpoint/2010/main" val="355426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ChangeAspect="1"/>
          </p:cNvPicPr>
          <p:nvPr/>
        </p:nvPicPr>
        <p:blipFill rotWithShape="1">
          <a:blip r:embed="rId2"/>
          <a:srcRect l="35590" t="66942" r="52030" b="7537"/>
          <a:stretch/>
        </p:blipFill>
        <p:spPr>
          <a:xfrm>
            <a:off x="0" y="-1"/>
            <a:ext cx="4025213" cy="4667535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l="51788" t="18245" r="20950" b="69424"/>
          <a:stretch/>
        </p:blipFill>
        <p:spPr>
          <a:xfrm>
            <a:off x="2573555" y="4448891"/>
            <a:ext cx="9618445" cy="244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0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WB p63, opdracht 3e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3" y="2506132"/>
            <a:ext cx="2031997" cy="681568"/>
          </a:xfrm>
        </p:spPr>
        <p:txBody>
          <a:bodyPr/>
          <a:lstStyle/>
          <a:p>
            <a:r>
              <a:rPr lang="nl-BE" dirty="0" smtClean="0"/>
              <a:t>Geboorte </a:t>
            </a:r>
            <a:endParaRPr lang="nl-BE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1295403" y="3067048"/>
            <a:ext cx="3251197" cy="20256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dirty="0" smtClean="0"/>
              <a:t>Mensenroof </a:t>
            </a:r>
          </a:p>
          <a:p>
            <a:r>
              <a:rPr lang="nl-BE" dirty="0" smtClean="0"/>
              <a:t>Krijgsgevangenschap</a:t>
            </a:r>
          </a:p>
          <a:p>
            <a:r>
              <a:rPr lang="nl-BE" dirty="0" smtClean="0"/>
              <a:t>Schuldslaaf 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310232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WB p63, opdracht 3f</a:t>
            </a:r>
            <a:endParaRPr lang="nl-BE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5841242" y="2461397"/>
            <a:ext cx="3070744" cy="2874877"/>
          </a:xfrm>
        </p:spPr>
        <p:txBody>
          <a:bodyPr>
            <a:normAutofit/>
          </a:bodyPr>
          <a:lstStyle/>
          <a:p>
            <a:r>
              <a:rPr lang="nl-BE" sz="3200" dirty="0" smtClean="0"/>
              <a:t>Burgers</a:t>
            </a:r>
          </a:p>
          <a:p>
            <a:r>
              <a:rPr lang="nl-BE" sz="3200" dirty="0" smtClean="0"/>
              <a:t>Migranten</a:t>
            </a:r>
          </a:p>
          <a:p>
            <a:r>
              <a:rPr lang="nl-BE" sz="3200" dirty="0" smtClean="0"/>
              <a:t>Slaven</a:t>
            </a:r>
            <a:endParaRPr lang="nl-BE" sz="3200" dirty="0"/>
          </a:p>
        </p:txBody>
      </p:sp>
      <p:cxnSp>
        <p:nvCxnSpPr>
          <p:cNvPr id="8" name="Rechte verbindingslijn 7"/>
          <p:cNvCxnSpPr/>
          <p:nvPr/>
        </p:nvCxnSpPr>
        <p:spPr>
          <a:xfrm flipV="1">
            <a:off x="5663821" y="3766781"/>
            <a:ext cx="2566915" cy="136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Tijdelijke aanduiding voor inhoud 3"/>
          <p:cNvPicPr>
            <a:picLocks noChangeAspect="1"/>
          </p:cNvPicPr>
          <p:nvPr/>
        </p:nvPicPr>
        <p:blipFill rotWithShape="1">
          <a:blip r:embed="rId2"/>
          <a:srcRect l="23111" t="28368" r="54507" b="55237"/>
          <a:stretch/>
        </p:blipFill>
        <p:spPr>
          <a:xfrm>
            <a:off x="0" y="4524231"/>
            <a:ext cx="5663821" cy="233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15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WB p63, opdracht 4a, b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2165193"/>
          </a:xfrm>
        </p:spPr>
        <p:txBody>
          <a:bodyPr/>
          <a:lstStyle/>
          <a:p>
            <a:r>
              <a:rPr lang="nl-BE" dirty="0" smtClean="0"/>
              <a:t>Kinderen opvoeden</a:t>
            </a:r>
          </a:p>
          <a:p>
            <a:r>
              <a:rPr lang="nl-BE" dirty="0" smtClean="0"/>
              <a:t>Helpen op de akker</a:t>
            </a:r>
          </a:p>
          <a:p>
            <a:r>
              <a:rPr lang="nl-BE" dirty="0" smtClean="0"/>
              <a:t>Producten verkopen</a:t>
            </a:r>
          </a:p>
          <a:p>
            <a:r>
              <a:rPr lang="nl-BE" dirty="0" smtClean="0"/>
              <a:t>Spinnen en weven</a:t>
            </a:r>
            <a:endParaRPr lang="nl-BE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1295401" y="4722126"/>
            <a:ext cx="8872181" cy="15012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dirty="0" smtClean="0"/>
              <a:t>Ongelijkheid</a:t>
            </a:r>
            <a:br>
              <a:rPr lang="nl-BE" dirty="0" smtClean="0"/>
            </a:br>
            <a:r>
              <a:rPr lang="nl-BE" dirty="0" smtClean="0"/>
              <a:t>geboorte, geografische afkomst, geslacht, grondbezit en leeftijd</a:t>
            </a:r>
          </a:p>
        </p:txBody>
      </p:sp>
    </p:spTree>
    <p:extLst>
      <p:ext uri="{BB962C8B-B14F-4D97-AF65-F5344CB8AC3E}">
        <p14:creationId xmlns:p14="http://schemas.microsoft.com/office/powerpoint/2010/main" val="219400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Probleemstelling 1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Waardoor werden de rechten en de plichten van een Athener bepaald? </a:t>
            </a:r>
          </a:p>
          <a:p>
            <a:pPr marL="0" indent="0">
              <a:buNone/>
            </a:pPr>
            <a:r>
              <a:rPr lang="nl-BE" dirty="0" smtClean="0">
                <a:sym typeface="Wingdings" panose="05000000000000000000" pitchFamily="2" charset="2"/>
              </a:rPr>
              <a:t>      extra blad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9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Bedankt!</a:t>
            </a:r>
            <a:endParaRPr lang="nl-BE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6876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Probleemstelling 1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Waardoor werden de rechten en de plichten van een Athener bepaald?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1500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Historisch referentiekader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Tijd                   </a:t>
            </a:r>
          </a:p>
          <a:p>
            <a:r>
              <a:rPr lang="nl-BE" dirty="0" smtClean="0"/>
              <a:t>Ruimte               </a:t>
            </a:r>
            <a:br>
              <a:rPr lang="nl-BE" dirty="0" smtClean="0"/>
            </a:br>
            <a:endParaRPr lang="nl-BE" dirty="0"/>
          </a:p>
          <a:p>
            <a:endParaRPr lang="nl-BE" dirty="0" smtClean="0"/>
          </a:p>
          <a:p>
            <a:r>
              <a:rPr lang="nl-BE" dirty="0" smtClean="0"/>
              <a:t>Domein              </a:t>
            </a:r>
            <a:endParaRPr lang="nl-BE" dirty="0"/>
          </a:p>
        </p:txBody>
      </p:sp>
      <p:pic>
        <p:nvPicPr>
          <p:cNvPr id="4100" name="Picture 4" descr="Afbeeldingsresultaat voor griekenland kaart zwart wi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" t="3740" r="4948" b="9228"/>
          <a:stretch/>
        </p:blipFill>
        <p:spPr bwMode="auto">
          <a:xfrm>
            <a:off x="7416800" y="2016239"/>
            <a:ext cx="4804228" cy="484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al 5"/>
          <p:cNvSpPr/>
          <p:nvPr/>
        </p:nvSpPr>
        <p:spPr>
          <a:xfrm>
            <a:off x="9671050" y="4675415"/>
            <a:ext cx="133350" cy="1651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Tekstvak 6"/>
          <p:cNvSpPr txBox="1"/>
          <p:nvPr/>
        </p:nvSpPr>
        <p:spPr>
          <a:xfrm>
            <a:off x="3550558" y="2556932"/>
            <a:ext cx="1611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5</a:t>
            </a:r>
            <a:r>
              <a:rPr lang="nl-BE" sz="2400" baseline="30000" dirty="0" smtClean="0"/>
              <a:t>e</a:t>
            </a:r>
            <a:r>
              <a:rPr lang="nl-BE" sz="2400" dirty="0" smtClean="0"/>
              <a:t> eeuw v.C.</a:t>
            </a:r>
            <a:endParaRPr lang="nl-BE" sz="2400" dirty="0"/>
          </a:p>
        </p:txBody>
      </p:sp>
      <p:sp>
        <p:nvSpPr>
          <p:cNvPr id="10" name="Tekstvak 9"/>
          <p:cNvSpPr txBox="1"/>
          <p:nvPr/>
        </p:nvSpPr>
        <p:spPr>
          <a:xfrm>
            <a:off x="3572329" y="3073211"/>
            <a:ext cx="1826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Griekenland:</a:t>
            </a:r>
            <a:br>
              <a:rPr lang="nl-BE" sz="2400" dirty="0" smtClean="0"/>
            </a:br>
            <a:r>
              <a:rPr lang="nl-BE" sz="2400" dirty="0" smtClean="0"/>
              <a:t>    </a:t>
            </a:r>
            <a:r>
              <a:rPr lang="nl-BE" sz="2400" b="1" dirty="0" smtClean="0"/>
              <a:t>Athene</a:t>
            </a:r>
            <a:endParaRPr lang="nl-BE" sz="2400" dirty="0"/>
          </a:p>
        </p:txBody>
      </p:sp>
      <p:sp>
        <p:nvSpPr>
          <p:cNvPr id="11" name="Tekstvak 10"/>
          <p:cNvSpPr txBox="1"/>
          <p:nvPr/>
        </p:nvSpPr>
        <p:spPr>
          <a:xfrm>
            <a:off x="3694792" y="4459096"/>
            <a:ext cx="1611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400" dirty="0" smtClean="0"/>
              <a:t>Politiek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25547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96331"/>
            <a:ext cx="6639791" cy="2727423"/>
          </a:xfrm>
        </p:spPr>
        <p:txBody>
          <a:bodyPr>
            <a:normAutofit/>
          </a:bodyPr>
          <a:lstStyle/>
          <a:p>
            <a:r>
              <a:rPr lang="nl-BE" dirty="0" smtClean="0"/>
              <a:t>Verschil Atheense en </a:t>
            </a:r>
            <a:br>
              <a:rPr lang="nl-BE" dirty="0" smtClean="0"/>
            </a:br>
            <a:r>
              <a:rPr lang="nl-BE" dirty="0" smtClean="0"/>
              <a:t>Belgische vrouwen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311" t="35663" r="20874" b="18926"/>
          <a:stretch/>
        </p:blipFill>
        <p:spPr>
          <a:xfrm>
            <a:off x="6125733" y="0"/>
            <a:ext cx="5588285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4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Plichten migranten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Extra belastingen betalen</a:t>
            </a:r>
          </a:p>
          <a:p>
            <a:r>
              <a:rPr lang="nl-BE" dirty="0" smtClean="0"/>
              <a:t>In oorlogstijd moet ik dienen in het leger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2289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363499" cy="1303867"/>
          </a:xfrm>
        </p:spPr>
        <p:txBody>
          <a:bodyPr/>
          <a:lstStyle/>
          <a:p>
            <a:r>
              <a:rPr lang="nl-BE" dirty="0" smtClean="0"/>
              <a:t>Beroepen </a:t>
            </a:r>
            <a:r>
              <a:rPr lang="nl-BE" dirty="0" err="1" smtClean="0"/>
              <a:t>metoiken</a:t>
            </a:r>
            <a:endParaRPr lang="nl-BE" dirty="0"/>
          </a:p>
        </p:txBody>
      </p:sp>
      <p:pic>
        <p:nvPicPr>
          <p:cNvPr id="1026" name="Picture 2" descr="Afbeeldingsresultaat voor bakke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09945"/>
            <a:ext cx="4038600" cy="284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timmerma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715" y="3552825"/>
            <a:ext cx="4955285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beeldingsresultaat voor bouwvakker aan het wer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1" y="3235902"/>
            <a:ext cx="3198114" cy="319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fbeeldingsresultaat voor smi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719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pottenbakker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2190" y="-12940"/>
            <a:ext cx="3969810" cy="263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02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WB p62, opdracht 2b</a:t>
            </a:r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018" t="57273" r="46418" b="34898"/>
          <a:stretch/>
        </p:blipFill>
        <p:spPr>
          <a:xfrm>
            <a:off x="758535" y="3054927"/>
            <a:ext cx="10661070" cy="987137"/>
          </a:xfrm>
          <a:prstGeom prst="rect">
            <a:avLst/>
          </a:prstGeom>
        </p:spPr>
      </p:pic>
      <p:cxnSp>
        <p:nvCxnSpPr>
          <p:cNvPr id="5" name="Rechte verbindingslijn 4"/>
          <p:cNvCxnSpPr/>
          <p:nvPr/>
        </p:nvCxnSpPr>
        <p:spPr>
          <a:xfrm flipV="1">
            <a:off x="929988" y="3803073"/>
            <a:ext cx="1096239" cy="17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 flipV="1">
            <a:off x="4480215" y="3803073"/>
            <a:ext cx="819149" cy="17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84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WB p62, opdracht 3a, b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1" y="2556932"/>
            <a:ext cx="4286249" cy="1176868"/>
          </a:xfrm>
        </p:spPr>
        <p:txBody>
          <a:bodyPr/>
          <a:lstStyle/>
          <a:p>
            <a:r>
              <a:rPr lang="nl-BE" dirty="0" smtClean="0"/>
              <a:t>Werktuigen</a:t>
            </a:r>
            <a:endParaRPr lang="nl-BE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1295401" y="3282948"/>
            <a:ext cx="7658099" cy="24892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BE" dirty="0" smtClean="0"/>
              <a:t>Er bestaan minderwaardige mensen</a:t>
            </a:r>
          </a:p>
          <a:p>
            <a:r>
              <a:rPr lang="nl-BE" dirty="0" smtClean="0"/>
              <a:t>De natuur heeft hen tot slaaf gemaakt</a:t>
            </a:r>
          </a:p>
          <a:p>
            <a:r>
              <a:rPr lang="nl-BE" dirty="0" smtClean="0"/>
              <a:t>Slavernij is nuttig voor de slaven zelf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3270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02" y="836660"/>
            <a:ext cx="9601196" cy="1303867"/>
          </a:xfrm>
        </p:spPr>
        <p:txBody>
          <a:bodyPr/>
          <a:lstStyle/>
          <a:p>
            <a:endParaRPr lang="nl-BE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824" t="23675" r="67022" b="39865"/>
          <a:stretch/>
        </p:blipFill>
        <p:spPr>
          <a:xfrm>
            <a:off x="3708400" y="-61167"/>
            <a:ext cx="4775200" cy="691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81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1_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159</Words>
  <Application>Microsoft Office PowerPoint</Application>
  <PresentationFormat>Breedbeeld</PresentationFormat>
  <Paragraphs>47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Garamond</vt:lpstr>
      <vt:lpstr>Wingdings</vt:lpstr>
      <vt:lpstr>Organisch</vt:lpstr>
      <vt:lpstr>1_Organisch</vt:lpstr>
      <vt:lpstr>Hoofdstuk 5: Een polis bestuurd door burgers</vt:lpstr>
      <vt:lpstr>Probleemstelling 1</vt:lpstr>
      <vt:lpstr>Historisch referentiekader</vt:lpstr>
      <vt:lpstr>Verschil Atheense en  Belgische vrouwen</vt:lpstr>
      <vt:lpstr>Plichten migranten</vt:lpstr>
      <vt:lpstr>Beroepen metoiken</vt:lpstr>
      <vt:lpstr>WB p62, opdracht 2b</vt:lpstr>
      <vt:lpstr>WB p62, opdracht 3a, b</vt:lpstr>
      <vt:lpstr>PowerPoint-presentatie</vt:lpstr>
      <vt:lpstr>WB p63, opdracht 3e</vt:lpstr>
      <vt:lpstr>PowerPoint-presentatie</vt:lpstr>
      <vt:lpstr>WB p63, opdracht 3e</vt:lpstr>
      <vt:lpstr>WB p63, opdracht 3f</vt:lpstr>
      <vt:lpstr>WB p63, opdracht 4a, b</vt:lpstr>
      <vt:lpstr>Probleemstelling 1</vt:lpstr>
      <vt:lpstr>Bedankt!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5: Een polis bestuurd door burgers</dc:title>
  <dc:creator>Sien De Smet</dc:creator>
  <cp:lastModifiedBy>Sien De Smet</cp:lastModifiedBy>
  <cp:revision>9</cp:revision>
  <cp:lastPrinted>2016-11-27T21:53:54Z</cp:lastPrinted>
  <dcterms:created xsi:type="dcterms:W3CDTF">2016-11-24T14:31:20Z</dcterms:created>
  <dcterms:modified xsi:type="dcterms:W3CDTF">2016-11-27T21:54:35Z</dcterms:modified>
</cp:coreProperties>
</file>